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7" r:id="rId4"/>
    <p:sldId id="291" r:id="rId5"/>
    <p:sldId id="289" r:id="rId6"/>
    <p:sldId id="290" r:id="rId7"/>
    <p:sldId id="288" r:id="rId8"/>
    <p:sldId id="293" r:id="rId9"/>
    <p:sldId id="292" r:id="rId10"/>
    <p:sldId id="294" r:id="rId11"/>
    <p:sldId id="296" r:id="rId12"/>
    <p:sldId id="297" r:id="rId13"/>
    <p:sldId id="300" r:id="rId14"/>
    <p:sldId id="302" r:id="rId15"/>
    <p:sldId id="303" r:id="rId16"/>
    <p:sldId id="304" r:id="rId17"/>
    <p:sldId id="305" r:id="rId18"/>
    <p:sldId id="298" r:id="rId19"/>
    <p:sldId id="301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Alexys Valencia Lara" initials="RAVL" lastIdx="1" clrIdx="0">
    <p:extLst>
      <p:ext uri="{19B8F6BF-5375-455C-9EA6-DF929625EA0E}">
        <p15:presenceInfo xmlns:p15="http://schemas.microsoft.com/office/powerpoint/2012/main" userId="S-1-5-21-1177238915-299502267-725345543-13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4913" autoAdjust="0"/>
  </p:normalViewPr>
  <p:slideViewPr>
    <p:cSldViewPr snapToGrid="0" snapToObjects="1">
      <p:cViewPr>
        <p:scale>
          <a:sx n="80" d="100"/>
          <a:sy n="80" d="100"/>
        </p:scale>
        <p:origin x="1168" y="-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E209-EFDE-4341-B9D4-602788948BDC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4819-A333-0E4C-AC39-7BA38746BE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77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5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65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91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37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18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32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89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27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49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27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36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10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7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6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0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8896-E996-DC47-8782-89A59D98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38514-DA77-DB41-B9FB-F05540250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A0ABE-B6CC-B546-9146-91F6EE4E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268D8-597A-8B43-BBEB-0D821EF9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4C98CC-4B48-0948-A096-4D31E29A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7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93A0D-3AB8-AC40-BBC1-7AB59675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5294C-11CE-8643-99AC-913B9EFE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FA2ED-25DA-B847-9FE3-2E4862B9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7D53A-A2E0-4842-BDD7-9BB70DC2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5445F-6527-F740-BCEA-7770DA48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4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65E5C1-E7AE-B849-B3DB-7920D515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8A060-4BDB-AD41-A775-32F9D40E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635E2-EE46-6C49-97C7-3D494669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EC9DF-D1D1-954C-AA24-55FC36FC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B6CA5-2024-C844-89F5-7F4B5156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6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3BA6B-B56B-F045-942F-FBFFF77C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634B2-92F0-CD4B-B35D-3E7E256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EF5FF-6717-E542-B936-9D009B10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FF584-D0E0-0749-8D85-A1D7D1B5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82773-F29A-394C-B7C9-257CD7ED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AFAA7-4588-2844-9680-9E8E6585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9B1B8-BA2D-3044-A6B9-658440D7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9334B-9605-0E4A-A547-7F4BA775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B2F76-D083-094B-9635-816C8AF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2F41B-A8B7-1741-B89B-AAD5D985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00A2-3F0F-BC4D-8DC5-E4B7CAE2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29ECF-32AB-3341-A7F8-CFD1F90B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033DE7-81BB-A340-BAFD-5F738D1A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70CD1-B9B7-F449-9E61-DD1E7A91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E21A2A-6AB0-F54B-950D-C34C99B0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89E30D-975F-E249-AC65-B59BC87E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EED45-D75C-EC4C-AD76-C8F48A7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C49A2C-67C1-BF43-89BD-6ACA3E2F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F62DCE-E7FC-6448-A9BA-6F00A47B0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564810-7A89-9044-8572-5B0B4EA5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0D0AD5-B0B4-FB41-AF54-7BF8E164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D53877-33A9-5541-AEC3-905CAA6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A1EF1B-C7DA-B44B-B3BD-D99E4268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470A73-B66F-1C4B-AA3F-884F4D48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8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3CE8D-8DE6-C143-9AE5-8A00FE4E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26208-6473-8D4A-9706-B72B4303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2D0009-556C-7C4F-B812-854920EA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E95B75-6B54-EB4A-B96A-AE2B082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9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E65DCD-3514-B540-B518-BD1B3AC8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828762-D53F-C940-BE6A-7C1DC113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B5AECE-610D-8B41-8B46-947CA049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7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EC03E-FB11-2844-B877-1D84D51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F78FE-CA57-3142-918D-144E05BF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36972C-DB96-B645-9ED4-C2CDA444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E8D98A-BC0F-B046-9FB6-387FD62D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27777E-C6B3-3849-8004-7D19CA8D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0DB925-D154-B945-A55E-8F04B1A9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06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A2B43-E62E-E74B-B3BB-95C051F8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DE3E96-83E8-024C-AA7F-55A7BF4FB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6B2244-3D6A-C24A-BA88-AE72057E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45D26A-CDAE-E64E-90D7-C26C39A8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A82A0E-5B64-3C4B-A17E-A152603C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01DC1-CF3E-AA4C-83DD-0EC00132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9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25E9B2-5285-FA40-9D69-6444F612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97028-39F2-ED42-80B2-20C28D8A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EA375-E4D4-A44E-935E-C431F8C8F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4CDD-8290-1A4A-B03F-6A00041B7F15}" type="datetimeFigureOut">
              <a:rPr lang="es-MX" smtClean="0"/>
              <a:t>18/08/20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A50BD-2198-9042-B7EE-48B043FF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F33BC-4091-C04E-99C5-81DAD6B4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8ECD-06AE-5041-8A88-5E0E2AAB7E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9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AB310C-86C4-1F48-8BDE-1FF7CDED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8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B21D9E5-F2E6-6341-AA45-EB26C971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3" y="-19833"/>
            <a:ext cx="12313607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6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3" y="-19833"/>
            <a:ext cx="12313607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B98629-0F47-834E-A60A-2E7DF210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3" y="-19833"/>
            <a:ext cx="12313607" cy="68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4" cy="68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1" y="-19833"/>
            <a:ext cx="12313602" cy="68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1" y="-19833"/>
            <a:ext cx="12313602" cy="68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CB58AF-6680-194C-ADBC-BF620046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19833"/>
            <a:ext cx="12313609" cy="68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AB310C-86C4-1F48-8BDE-1FF7CDED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8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7766E6-F61D-8949-942F-791E10C5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9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3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7766E6-F61D-8949-942F-791E10C5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7198" y="-23415"/>
            <a:ext cx="12326396" cy="69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C76D9B-A463-9344-9AC7-9415C20A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5" y="-23415"/>
            <a:ext cx="12313611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Relevancia del </a:t>
            </a:r>
            <a:r>
              <a:rPr lang="es-MX" dirty="0" err="1"/>
              <a:t>micrositio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portal se ha posicionado como un referente para la consulta de información útil y relevante sobre la actual crisis sanitaria, muestra de ello son las cerca de 50 mil visitas desde su publicación el pasado 15 de abril (cifra actualizada al 16 de junio).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363842-99E5-A743-ADFE-88BD4D8D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23415"/>
            <a:ext cx="12313608" cy="69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4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8FDEDE-43F5-0743-9A7C-8493E644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19833"/>
            <a:ext cx="12313609" cy="68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BAFE7CD-1FE3-EE48-B5DA-CAE54F34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2CB2572-4120-6846-B31D-53AB31C6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3" y="-19833"/>
            <a:ext cx="12313607" cy="68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7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2C7B9A-2218-3740-A748-FBADFD86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19833"/>
            <a:ext cx="12313609" cy="68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9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67</Words>
  <Application>Microsoft Macintosh PowerPoint</Application>
  <PresentationFormat>Panorámica</PresentationFormat>
  <Paragraphs>18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Relevancia del micrositio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Sinaí López Martínez</dc:creator>
  <cp:lastModifiedBy>Sinaí López Martínez</cp:lastModifiedBy>
  <cp:revision>48</cp:revision>
  <dcterms:created xsi:type="dcterms:W3CDTF">2020-04-15T03:42:25Z</dcterms:created>
  <dcterms:modified xsi:type="dcterms:W3CDTF">2020-08-18T19:42:24Z</dcterms:modified>
</cp:coreProperties>
</file>