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58" r:id="rId3"/>
    <p:sldId id="278" r:id="rId4"/>
    <p:sldId id="267" r:id="rId5"/>
    <p:sldId id="268" r:id="rId6"/>
    <p:sldId id="289" r:id="rId7"/>
    <p:sldId id="269" r:id="rId8"/>
    <p:sldId id="276" r:id="rId9"/>
    <p:sldId id="280" r:id="rId10"/>
    <p:sldId id="281" r:id="rId11"/>
    <p:sldId id="283" r:id="rId12"/>
    <p:sldId id="271" r:id="rId13"/>
    <p:sldId id="284" r:id="rId14"/>
    <p:sldId id="286" r:id="rId15"/>
    <p:sldId id="272" r:id="rId16"/>
    <p:sldId id="261" r:id="rId17"/>
    <p:sldId id="287" r:id="rId18"/>
    <p:sldId id="288" r:id="rId19"/>
    <p:sldId id="290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3" autoAdjust="0"/>
    <p:restoredTop sz="83101" autoAdjust="0"/>
  </p:normalViewPr>
  <p:slideViewPr>
    <p:cSldViewPr snapToGrid="0">
      <p:cViewPr varScale="1">
        <p:scale>
          <a:sx n="75" d="100"/>
          <a:sy n="75" d="100"/>
        </p:scale>
        <p:origin x="11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4308-D9A4-45D9-9231-2AEC3F612317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E4A7E-D6FA-4990-AA19-66E9DEF2C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280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-ES" baseline="0" dirty="0"/>
          </a:p>
        </p:txBody>
      </p:sp>
    </p:spTree>
    <p:extLst>
      <p:ext uri="{BB962C8B-B14F-4D97-AF65-F5344CB8AC3E}">
        <p14:creationId xmlns:p14="http://schemas.microsoft.com/office/powerpoint/2010/main" val="4281860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4A7E-D6FA-4990-AA19-66E9DEF2C730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1025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4A7E-D6FA-4990-AA19-66E9DEF2C730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51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11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109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80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4A7E-D6FA-4990-AA19-66E9DEF2C73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20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4A7E-D6FA-4990-AA19-66E9DEF2C73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4A7E-D6FA-4990-AA19-66E9DEF2C73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FF4A-6861-A04D-A536-735C6188A9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5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4A7E-D6FA-4990-AA19-66E9DEF2C730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4A7E-D6FA-4990-AA19-66E9DEF2C730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4A7E-D6FA-4990-AA19-66E9DEF2C730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36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6F9-8F05-4EDA-9F98-A3136F57F2E5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21A1-E2BE-4615-A462-34463793DE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2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6F9-8F05-4EDA-9F98-A3136F57F2E5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21A1-E2BE-4615-A462-34463793DE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12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6F9-8F05-4EDA-9F98-A3136F57F2E5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21A1-E2BE-4615-A462-34463793DE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860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30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6F9-8F05-4EDA-9F98-A3136F57F2E5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21A1-E2BE-4615-A462-34463793DE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86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6F9-8F05-4EDA-9F98-A3136F57F2E5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21A1-E2BE-4615-A462-34463793DE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105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6F9-8F05-4EDA-9F98-A3136F57F2E5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21A1-E2BE-4615-A462-34463793DE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065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6F9-8F05-4EDA-9F98-A3136F57F2E5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21A1-E2BE-4615-A462-34463793DE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225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6F9-8F05-4EDA-9F98-A3136F57F2E5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21A1-E2BE-4615-A462-34463793DE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70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6F9-8F05-4EDA-9F98-A3136F57F2E5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21A1-E2BE-4615-A462-34463793DE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55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6F9-8F05-4EDA-9F98-A3136F57F2E5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21A1-E2BE-4615-A462-34463793DE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41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6F9-8F05-4EDA-9F98-A3136F57F2E5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21A1-E2BE-4615-A462-34463793DE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988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36F9-8F05-4EDA-9F98-A3136F57F2E5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21A1-E2BE-4615-A462-34463793DE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362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8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6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226639A-F906-4539-BE90-63FFADD57F4B" descr="4E336DE5-93EA-4679-B724-7355DC98E495@if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83532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9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3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5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5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0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73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6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9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1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2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5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1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9</Words>
  <Application>Microsoft Office PowerPoint</Application>
  <PresentationFormat>Panorámica</PresentationFormat>
  <Paragraphs>9</Paragraphs>
  <Slides>19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 Lizet Quiñones Jované</dc:creator>
  <cp:lastModifiedBy>Karin Lizet Quiñones Jované</cp:lastModifiedBy>
  <cp:revision>57</cp:revision>
  <dcterms:created xsi:type="dcterms:W3CDTF">2017-08-29T22:53:18Z</dcterms:created>
  <dcterms:modified xsi:type="dcterms:W3CDTF">2018-04-03T23:37:01Z</dcterms:modified>
</cp:coreProperties>
</file>