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399" r:id="rId3"/>
    <p:sldId id="413" r:id="rId4"/>
    <p:sldId id="366" r:id="rId5"/>
    <p:sldId id="374" r:id="rId6"/>
    <p:sldId id="373" r:id="rId7"/>
    <p:sldId id="417" r:id="rId8"/>
    <p:sldId id="410" r:id="rId9"/>
    <p:sldId id="411" r:id="rId10"/>
    <p:sldId id="418" r:id="rId11"/>
    <p:sldId id="419" r:id="rId12"/>
    <p:sldId id="390" r:id="rId13"/>
    <p:sldId id="391" r:id="rId14"/>
    <p:sldId id="420" r:id="rId15"/>
    <p:sldId id="332" r:id="rId16"/>
    <p:sldId id="422" r:id="rId17"/>
    <p:sldId id="317" r:id="rId18"/>
    <p:sldId id="338" r:id="rId19"/>
    <p:sldId id="403" r:id="rId20"/>
    <p:sldId id="404" r:id="rId21"/>
    <p:sldId id="405" r:id="rId22"/>
    <p:sldId id="423" r:id="rId23"/>
    <p:sldId id="346" r:id="rId24"/>
    <p:sldId id="347" r:id="rId25"/>
    <p:sldId id="348" r:id="rId26"/>
    <p:sldId id="349" r:id="rId27"/>
    <p:sldId id="407" r:id="rId28"/>
    <p:sldId id="408" r:id="rId29"/>
    <p:sldId id="425" r:id="rId30"/>
    <p:sldId id="426" r:id="rId31"/>
    <p:sldId id="427" r:id="rId32"/>
    <p:sldId id="428" r:id="rId33"/>
    <p:sldId id="429" r:id="rId34"/>
    <p:sldId id="432" r:id="rId35"/>
    <p:sldId id="434" r:id="rId36"/>
    <p:sldId id="435" r:id="rId37"/>
    <p:sldId id="436" r:id="rId38"/>
    <p:sldId id="437" r:id="rId39"/>
    <p:sldId id="438" r:id="rId40"/>
    <p:sldId id="27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ía Jose Montiel Cuatlayol" initials="MJMC" lastIdx="11" clrIdx="0"/>
  <p:cmAuthor id="2" name="Dionisio Zabaleta Solís" initials="DZS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604" autoAdjust="0"/>
    <p:restoredTop sz="67857" autoAdjust="0"/>
  </p:normalViewPr>
  <p:slideViewPr>
    <p:cSldViewPr snapToGrid="0" snapToObjects="1">
      <p:cViewPr varScale="1">
        <p:scale>
          <a:sx n="45" d="100"/>
          <a:sy n="45" d="100"/>
        </p:scale>
        <p:origin x="192" y="59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4-12T12:09:10.145" idx="1">
    <p:pos x="10" y="10"/>
    <p:text>Cambiar Título: RECAPITULACIÓN DÍA 1: CUMBRE NACIONAL DE GOBIERNO ABIERTO</p:text>
    <p:extLst>
      <p:ext uri="{C676402C-5697-4E1C-873F-D02D1690AC5C}">
        <p15:threadingInfo xmlns:p15="http://schemas.microsoft.com/office/powerpoint/2012/main" timeZoneBias="300"/>
      </p:ext>
    </p:extLst>
  </p:cm>
  <p:cm authorId="2" dt="2018-04-12T17:01:09.704" idx="2">
    <p:pos x="146" y="146"/>
    <p:text>Cambiar fecha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C746-B1F3-2F4A-A765-6076BC676DD4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CFF4A-6861-A04D-A536-735C6188A9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F531-777D-41C9-9623-3FA3810A819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2557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C85D4-AC4B-41DC-94F5-B8E32ED2785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252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898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559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02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098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069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474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12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261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8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F531-777D-41C9-9623-3FA3810A819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9965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763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200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5171-B368-467C-A521-8EE959F967B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93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En el que, a diferencia de otros, se generen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5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1F531-777D-41C9-9623-3FA3810A819C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732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338D-B02E-4286-9D0B-588EFEEAFF1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784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Visi</a:t>
            </a:r>
            <a:r>
              <a:rPr lang="es-ES" dirty="0" err="1"/>
              <a:t>ón</a:t>
            </a:r>
            <a:r>
              <a:rPr lang="es-ES" dirty="0"/>
              <a:t> de apertura del INAI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Derivado de dicha </a:t>
            </a:r>
            <a:r>
              <a:rPr lang="es-ES_tradnl" dirty="0" err="1"/>
              <a:t>evaluaci</a:t>
            </a:r>
            <a:r>
              <a:rPr lang="es-ES" dirty="0" err="1"/>
              <a:t>ón</a:t>
            </a:r>
            <a:r>
              <a:rPr lang="es-ES" dirty="0"/>
              <a:t> se seleccionaron los estados de hasta Tabasco.</a:t>
            </a:r>
            <a:r>
              <a:rPr lang="es-ES" baseline="0" dirty="0"/>
              <a:t>   </a:t>
            </a:r>
            <a:r>
              <a:rPr lang="es-ES" baseline="0" dirty="0" err="1"/>
              <a:t>Porner</a:t>
            </a:r>
            <a:r>
              <a:rPr lang="es-ES" baseline="0" dirty="0"/>
              <a:t> otro apartado que diga </a:t>
            </a:r>
            <a:r>
              <a:rPr lang="es-ES" baseline="0" dirty="0" err="1"/>
              <a:t>cocreacion</a:t>
            </a:r>
            <a:r>
              <a:rPr lang="es-ES" baseline="0" dirty="0"/>
              <a:t> local 2016 a raíz del interés observado en el 2015 el INAI en conjunto con el SNT lanzaron la convocatoria 2016 para la cual fueron seleccionados los estados de: los 10 estados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CFF4A-6861-A04D-A536-735C6188A9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6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AE3F2-D52E-5147-A3D0-67099354A91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C85D4-AC4B-41DC-94F5-B8E32ED2785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444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3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‹Nr.›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744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3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7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9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4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03031-0BFD-3D44-9FE9-F7C1023FF613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5844B-5684-5544-8DCE-B22980ED31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60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25" y="165371"/>
            <a:ext cx="10935078" cy="65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8" y="6116"/>
            <a:ext cx="8867142" cy="68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0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60" b="85388"/>
          <a:stretch/>
        </p:blipFill>
        <p:spPr>
          <a:xfrm>
            <a:off x="0" y="0"/>
            <a:ext cx="1799771" cy="8418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4179" r="51878" b="53123"/>
          <a:stretch/>
        </p:blipFill>
        <p:spPr>
          <a:xfrm>
            <a:off x="557347" y="1014320"/>
            <a:ext cx="2293256" cy="14824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6" t="14179" r="5760" b="53546"/>
          <a:stretch/>
        </p:blipFill>
        <p:spPr>
          <a:xfrm>
            <a:off x="557347" y="2732531"/>
            <a:ext cx="2484847" cy="1553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50899" r="53677" b="17144"/>
          <a:stretch/>
        </p:blipFill>
        <p:spPr>
          <a:xfrm>
            <a:off x="557347" y="4705358"/>
            <a:ext cx="2246189" cy="148760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t="13280" r="35951" b="73619"/>
          <a:stretch/>
        </p:blipFill>
        <p:spPr>
          <a:xfrm>
            <a:off x="6299198" y="137104"/>
            <a:ext cx="2656115" cy="75474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35775" r="23102" b="4264"/>
          <a:stretch/>
        </p:blipFill>
        <p:spPr>
          <a:xfrm>
            <a:off x="4242750" y="2001863"/>
            <a:ext cx="4712563" cy="39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2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4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075152"/>
            <a:ext cx="9144000" cy="782848"/>
            <a:chOff x="13447" y="5834380"/>
            <a:chExt cx="11096849" cy="1023620"/>
          </a:xfrm>
        </p:grpSpPr>
        <p:pic>
          <p:nvPicPr>
            <p:cNvPr id="7" name="Picture 4" descr="pie-de-pagina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636" y="5834380"/>
              <a:ext cx="8709660" cy="1023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4" descr="pie-de-pagina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162"/>
            <a:stretch/>
          </p:blipFill>
          <p:spPr bwMode="auto">
            <a:xfrm>
              <a:off x="13447" y="5834380"/>
              <a:ext cx="5472953" cy="1023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4" descr="pie-de-pagina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09" r="37162"/>
            <a:stretch/>
          </p:blipFill>
          <p:spPr bwMode="auto">
            <a:xfrm>
              <a:off x="5486400" y="5834380"/>
              <a:ext cx="2380223" cy="10236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4"/>
            <a:ext cx="9144000" cy="59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090" y="408215"/>
            <a:ext cx="10121408" cy="6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9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00" y="359228"/>
            <a:ext cx="10230828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20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622" t="14519" r="31189" b="5480"/>
          <a:stretch/>
        </p:blipFill>
        <p:spPr>
          <a:xfrm>
            <a:off x="1618734" y="-1"/>
            <a:ext cx="5820033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96554" y="5286066"/>
            <a:ext cx="32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eventos.inai.org.mx/</a:t>
            </a:r>
            <a:r>
              <a:rPr lang="es-MX" dirty="0" err="1">
                <a:solidFill>
                  <a:schemeClr val="bg1"/>
                </a:solidFill>
              </a:rPr>
              <a:t>metricasga</a:t>
            </a:r>
            <a:r>
              <a:rPr lang="es-MX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73423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56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6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064" y="408214"/>
            <a:ext cx="10121408" cy="6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41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734" y="424543"/>
            <a:ext cx="10066696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17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3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1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3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08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2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5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0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62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1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2" y="4908883"/>
            <a:ext cx="1592031" cy="15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8" y="293914"/>
            <a:ext cx="8114340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0" y="326571"/>
            <a:ext cx="8029816" cy="6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72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34616</TotalTime>
  <Words>91</Words>
  <Application>Microsoft Macintosh PowerPoint</Application>
  <PresentationFormat>Presentación en pantalla (4:3)</PresentationFormat>
  <Paragraphs>24</Paragraphs>
  <Slides>40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Calibri</vt:lpstr>
      <vt:lpstr>Calibri Light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Borre Plata</dc:creator>
  <cp:lastModifiedBy>Usuario de Microsoft Office</cp:lastModifiedBy>
  <cp:revision>151</cp:revision>
  <cp:lastPrinted>2017-04-17T22:40:28Z</cp:lastPrinted>
  <dcterms:created xsi:type="dcterms:W3CDTF">2015-12-16T15:39:46Z</dcterms:created>
  <dcterms:modified xsi:type="dcterms:W3CDTF">2018-04-13T02:57:39Z</dcterms:modified>
</cp:coreProperties>
</file>