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3"/>
  </p:notesMasterIdLst>
  <p:sldIdLst>
    <p:sldId id="405" r:id="rId3"/>
    <p:sldId id="384" r:id="rId4"/>
    <p:sldId id="370" r:id="rId5"/>
    <p:sldId id="371" r:id="rId6"/>
    <p:sldId id="372" r:id="rId7"/>
    <p:sldId id="373" r:id="rId8"/>
    <p:sldId id="374" r:id="rId9"/>
    <p:sldId id="375" r:id="rId10"/>
    <p:sldId id="406" r:id="rId11"/>
    <p:sldId id="258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2E8A"/>
    <a:srgbClr val="162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1F3C7-8E0B-B5C0-6360-4356B5F78BC7}" v="1" dt="2024-07-08T21:59:15.327"/>
    <p1510:client id="{FB5C1477-957E-63D9-079E-979372C1440D}" v="380" dt="2024-07-08T21:59:00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isés Cabrera Barbizzán" userId="S::moises.cabrera@inai.org.mx::bd63edae-6e25-4af2-85cc-74cff7f30f9c" providerId="AD" clId="Web-{B571F3C7-8E0B-B5C0-6360-4356B5F78BC7}"/>
    <pc:docChg chg="modSld">
      <pc:chgData name="Moisés Cabrera Barbizzán" userId="S::moises.cabrera@inai.org.mx::bd63edae-6e25-4af2-85cc-74cff7f30f9c" providerId="AD" clId="Web-{B571F3C7-8E0B-B5C0-6360-4356B5F78BC7}" dt="2024-07-08T21:59:15.327" v="0" actId="1076"/>
      <pc:docMkLst>
        <pc:docMk/>
      </pc:docMkLst>
      <pc:sldChg chg="modSp">
        <pc:chgData name="Moisés Cabrera Barbizzán" userId="S::moises.cabrera@inai.org.mx::bd63edae-6e25-4af2-85cc-74cff7f30f9c" providerId="AD" clId="Web-{B571F3C7-8E0B-B5C0-6360-4356B5F78BC7}" dt="2024-07-08T21:59:15.327" v="0" actId="1076"/>
        <pc:sldMkLst>
          <pc:docMk/>
          <pc:sldMk cId="2050001285" sldId="405"/>
        </pc:sldMkLst>
        <pc:spChg chg="mod">
          <ac:chgData name="Moisés Cabrera Barbizzán" userId="S::moises.cabrera@inai.org.mx::bd63edae-6e25-4af2-85cc-74cff7f30f9c" providerId="AD" clId="Web-{B571F3C7-8E0B-B5C0-6360-4356B5F78BC7}" dt="2024-07-08T21:59:15.327" v="0" actId="1076"/>
          <ac:spMkLst>
            <pc:docMk/>
            <pc:sldMk cId="2050001285" sldId="405"/>
            <ac:spMk id="2795" creationId="{00000000-0000-0000-0000-000000000000}"/>
          </ac:spMkLst>
        </pc:spChg>
      </pc:sldChg>
    </pc:docChg>
  </pc:docChgLst>
  <pc:docChgLst>
    <pc:chgData name="Moisés Cabrera Barbizzán" userId="S::moises.cabrera@inai.org.mx::bd63edae-6e25-4af2-85cc-74cff7f30f9c" providerId="AD" clId="Web-{FB5C1477-957E-63D9-079E-979372C1440D}"/>
    <pc:docChg chg="modSld">
      <pc:chgData name="Moisés Cabrera Barbizzán" userId="S::moises.cabrera@inai.org.mx::bd63edae-6e25-4af2-85cc-74cff7f30f9c" providerId="AD" clId="Web-{FB5C1477-957E-63D9-079E-979372C1440D}" dt="2024-07-08T21:59:00.629" v="224" actId="1076"/>
      <pc:docMkLst>
        <pc:docMk/>
      </pc:docMkLst>
      <pc:sldChg chg="modSp">
        <pc:chgData name="Moisés Cabrera Barbizzán" userId="S::moises.cabrera@inai.org.mx::bd63edae-6e25-4af2-85cc-74cff7f30f9c" providerId="AD" clId="Web-{FB5C1477-957E-63D9-079E-979372C1440D}" dt="2024-07-08T21:53:23.570" v="15" actId="1076"/>
        <pc:sldMkLst>
          <pc:docMk/>
          <pc:sldMk cId="0" sldId="370"/>
        </pc:sldMkLst>
        <pc:spChg chg="mod">
          <ac:chgData name="Moisés Cabrera Barbizzán" userId="S::moises.cabrera@inai.org.mx::bd63edae-6e25-4af2-85cc-74cff7f30f9c" providerId="AD" clId="Web-{FB5C1477-957E-63D9-079E-979372C1440D}" dt="2024-07-08T21:53:03.288" v="12" actId="20577"/>
          <ac:spMkLst>
            <pc:docMk/>
            <pc:sldMk cId="0" sldId="370"/>
            <ac:spMk id="2829" creationId="{00000000-0000-0000-0000-000000000000}"/>
          </ac:spMkLst>
        </pc:spChg>
        <pc:spChg chg="mod">
          <ac:chgData name="Moisés Cabrera Barbizzán" userId="S::moises.cabrera@inai.org.mx::bd63edae-6e25-4af2-85cc-74cff7f30f9c" providerId="AD" clId="Web-{FB5C1477-957E-63D9-079E-979372C1440D}" dt="2024-07-08T21:53:15.336" v="14" actId="1076"/>
          <ac:spMkLst>
            <pc:docMk/>
            <pc:sldMk cId="0" sldId="370"/>
            <ac:spMk id="2830" creationId="{00000000-0000-0000-0000-000000000000}"/>
          </ac:spMkLst>
        </pc:spChg>
        <pc:spChg chg="mod">
          <ac:chgData name="Moisés Cabrera Barbizzán" userId="S::moises.cabrera@inai.org.mx::bd63edae-6e25-4af2-85cc-74cff7f30f9c" providerId="AD" clId="Web-{FB5C1477-957E-63D9-079E-979372C1440D}" dt="2024-07-08T21:53:23.570" v="15" actId="1076"/>
          <ac:spMkLst>
            <pc:docMk/>
            <pc:sldMk cId="0" sldId="370"/>
            <ac:spMk id="2833" creationId="{00000000-0000-0000-0000-000000000000}"/>
          </ac:spMkLst>
        </pc:spChg>
      </pc:sldChg>
      <pc:sldChg chg="modSp">
        <pc:chgData name="Moisés Cabrera Barbizzán" userId="S::moises.cabrera@inai.org.mx::bd63edae-6e25-4af2-85cc-74cff7f30f9c" providerId="AD" clId="Web-{FB5C1477-957E-63D9-079E-979372C1440D}" dt="2024-07-08T21:54:03.744" v="35" actId="20577"/>
        <pc:sldMkLst>
          <pc:docMk/>
          <pc:sldMk cId="2287817934" sldId="371"/>
        </pc:sldMkLst>
        <pc:spChg chg="mod">
          <ac:chgData name="Moisés Cabrera Barbizzán" userId="S::moises.cabrera@inai.org.mx::bd63edae-6e25-4af2-85cc-74cff7f30f9c" providerId="AD" clId="Web-{FB5C1477-957E-63D9-079E-979372C1440D}" dt="2024-07-08T21:54:03.744" v="35" actId="20577"/>
          <ac:spMkLst>
            <pc:docMk/>
            <pc:sldMk cId="2287817934" sldId="371"/>
            <ac:spMk id="14" creationId="{3C3746A3-F07F-01DE-8DDF-FDFB31C07BCA}"/>
          </ac:spMkLst>
        </pc:spChg>
        <pc:spChg chg="mod">
          <ac:chgData name="Moisés Cabrera Barbizzán" userId="S::moises.cabrera@inai.org.mx::bd63edae-6e25-4af2-85cc-74cff7f30f9c" providerId="AD" clId="Web-{FB5C1477-957E-63D9-079E-979372C1440D}" dt="2024-07-08T21:53:54.618" v="34" actId="20577"/>
          <ac:spMkLst>
            <pc:docMk/>
            <pc:sldMk cId="2287817934" sldId="371"/>
            <ac:spMk id="2829" creationId="{00000000-0000-0000-0000-000000000000}"/>
          </ac:spMkLst>
        </pc:spChg>
      </pc:sldChg>
      <pc:sldChg chg="modSp">
        <pc:chgData name="Moisés Cabrera Barbizzán" userId="S::moises.cabrera@inai.org.mx::bd63edae-6e25-4af2-85cc-74cff7f30f9c" providerId="AD" clId="Web-{FB5C1477-957E-63D9-079E-979372C1440D}" dt="2024-07-08T21:55:19.934" v="82" actId="20577"/>
        <pc:sldMkLst>
          <pc:docMk/>
          <pc:sldMk cId="2507418251" sldId="372"/>
        </pc:sldMkLst>
        <pc:spChg chg="mod">
          <ac:chgData name="Moisés Cabrera Barbizzán" userId="S::moises.cabrera@inai.org.mx::bd63edae-6e25-4af2-85cc-74cff7f30f9c" providerId="AD" clId="Web-{FB5C1477-957E-63D9-079E-979372C1440D}" dt="2024-07-08T21:55:19.934" v="82" actId="20577"/>
          <ac:spMkLst>
            <pc:docMk/>
            <pc:sldMk cId="2507418251" sldId="372"/>
            <ac:spMk id="18" creationId="{65E26B7B-7BC2-988F-AA64-1FA38F670D68}"/>
          </ac:spMkLst>
        </pc:spChg>
      </pc:sldChg>
      <pc:sldChg chg="modSp">
        <pc:chgData name="Moisés Cabrera Barbizzán" userId="S::moises.cabrera@inai.org.mx::bd63edae-6e25-4af2-85cc-74cff7f30f9c" providerId="AD" clId="Web-{FB5C1477-957E-63D9-079E-979372C1440D}" dt="2024-07-08T21:57:26.470" v="183" actId="20577"/>
        <pc:sldMkLst>
          <pc:docMk/>
          <pc:sldMk cId="3733366178" sldId="373"/>
        </pc:sldMkLst>
        <pc:spChg chg="mod">
          <ac:chgData name="Moisés Cabrera Barbizzán" userId="S::moises.cabrera@inai.org.mx::bd63edae-6e25-4af2-85cc-74cff7f30f9c" providerId="AD" clId="Web-{FB5C1477-957E-63D9-079E-979372C1440D}" dt="2024-07-08T21:57:26.470" v="183" actId="20577"/>
          <ac:spMkLst>
            <pc:docMk/>
            <pc:sldMk cId="3733366178" sldId="373"/>
            <ac:spMk id="16" creationId="{663AB438-C594-7F70-27CA-1B384C8E676E}"/>
          </ac:spMkLst>
        </pc:spChg>
      </pc:sldChg>
      <pc:sldChg chg="modSp">
        <pc:chgData name="Moisés Cabrera Barbizzán" userId="S::moises.cabrera@inai.org.mx::bd63edae-6e25-4af2-85cc-74cff7f30f9c" providerId="AD" clId="Web-{FB5C1477-957E-63D9-079E-979372C1440D}" dt="2024-07-08T21:57:45.564" v="187" actId="20577"/>
        <pc:sldMkLst>
          <pc:docMk/>
          <pc:sldMk cId="3019492145" sldId="374"/>
        </pc:sldMkLst>
        <pc:spChg chg="mod">
          <ac:chgData name="Moisés Cabrera Barbizzán" userId="S::moises.cabrera@inai.org.mx::bd63edae-6e25-4af2-85cc-74cff7f30f9c" providerId="AD" clId="Web-{FB5C1477-957E-63D9-079E-979372C1440D}" dt="2024-07-08T21:57:45.564" v="187" actId="20577"/>
          <ac:spMkLst>
            <pc:docMk/>
            <pc:sldMk cId="3019492145" sldId="374"/>
            <ac:spMk id="16" creationId="{663AB438-C594-7F70-27CA-1B384C8E676E}"/>
          </ac:spMkLst>
        </pc:spChg>
      </pc:sldChg>
      <pc:sldChg chg="modSp">
        <pc:chgData name="Moisés Cabrera Barbizzán" userId="S::moises.cabrera@inai.org.mx::bd63edae-6e25-4af2-85cc-74cff7f30f9c" providerId="AD" clId="Web-{FB5C1477-957E-63D9-079E-979372C1440D}" dt="2024-07-08T21:55:45.857" v="102" actId="20577"/>
        <pc:sldMkLst>
          <pc:docMk/>
          <pc:sldMk cId="2050001285" sldId="405"/>
        </pc:sldMkLst>
        <pc:spChg chg="mod">
          <ac:chgData name="Moisés Cabrera Barbizzán" userId="S::moises.cabrera@inai.org.mx::bd63edae-6e25-4af2-85cc-74cff7f30f9c" providerId="AD" clId="Web-{FB5C1477-957E-63D9-079E-979372C1440D}" dt="2024-07-08T21:55:45.857" v="102" actId="20577"/>
          <ac:spMkLst>
            <pc:docMk/>
            <pc:sldMk cId="2050001285" sldId="405"/>
            <ac:spMk id="2795" creationId="{00000000-0000-0000-0000-000000000000}"/>
          </ac:spMkLst>
        </pc:spChg>
      </pc:sldChg>
      <pc:sldChg chg="modSp">
        <pc:chgData name="Moisés Cabrera Barbizzán" userId="S::moises.cabrera@inai.org.mx::bd63edae-6e25-4af2-85cc-74cff7f30f9c" providerId="AD" clId="Web-{FB5C1477-957E-63D9-079E-979372C1440D}" dt="2024-07-08T21:59:00.629" v="224" actId="1076"/>
        <pc:sldMkLst>
          <pc:docMk/>
          <pc:sldMk cId="2256636334" sldId="406"/>
        </pc:sldMkLst>
        <pc:spChg chg="mod">
          <ac:chgData name="Moisés Cabrera Barbizzán" userId="S::moises.cabrera@inai.org.mx::bd63edae-6e25-4af2-85cc-74cff7f30f9c" providerId="AD" clId="Web-{FB5C1477-957E-63D9-079E-979372C1440D}" dt="2024-07-08T21:59:00.629" v="224" actId="1076"/>
          <ac:spMkLst>
            <pc:docMk/>
            <pc:sldMk cId="2256636334" sldId="406"/>
            <ac:spMk id="3" creationId="{C1937CB2-5503-B070-D074-42603FEAC2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81DE-5CD3-4897-ABB8-6F9239975DC2}" type="datetimeFigureOut">
              <a:t>7/8/2024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41AC-8598-442E-94B8-C96157D060A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2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1026785b3f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g1026785b3f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026785b3f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g1026785b3f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026785b3f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g1026785b3f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14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026785b3f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g1026785b3f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2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026785b3f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g1026785b3f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72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026785b3f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g1026785b3f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39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026785b3f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g1026785b3f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61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C4165-5A6C-1F22-FF02-011357A6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BF9F13-A588-7B17-A679-40E9C0389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71145-1AF9-17A1-5C18-95F1124A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29526-7A4F-5ED7-B3C5-4D09C61B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B0F38-207B-5314-C9D7-9F13D568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57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DC278-9E0D-A458-F3B1-2F426F2A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56C8C9-25DE-F5DD-995B-1EE981D9D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BAE452-2269-FA32-2E29-91F9BEBA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42A88-E809-BA7A-3C8E-56B996F7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831747-3656-EB84-963F-5A954952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41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6825FC-1B5F-4F56-A505-E298C1A56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D13626-7F63-D7D5-8407-1C8B7268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7E7198-6C8F-9AA2-2E65-47CA7F9E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048A6-6343-1BE3-0585-20A89F00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2D843-17B8-AF4F-3CCD-D9247AC6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15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26785b3f8_0_8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026785b3f8_0_8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026785b3f8_0_8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26785b3f8_0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026785b3f8_0_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g1026785b3f8_0_6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026785b3f8_0_5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" name="Google Shape;19;g1026785b3f8_0_5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" name="Google Shape;20;g1026785b3f8_0_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26785b3f8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026785b3f8_0_6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26785b3f8_0_6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g1026785b3f8_0_6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26785b3f8_0_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026785b3f8_0_7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1026785b3f8_0_7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026785b3f8_0_7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26785b3f8_0_7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026785b3f8_0_7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026785b3f8_0_7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026785b3f8_0_8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8" name="Google Shape;38;g1026785b3f8_0_8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7BD2D-7776-CC31-0FAA-DC7B44E2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CB954-8809-7D7A-8C3E-35263DFA8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599CB-EE85-F8E1-1766-473334D2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1FD44-A60F-BD83-C662-8A5324D4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B4349-FA16-8D95-60FB-DC14593F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0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26785b3f8_0_8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1" name="Google Shape;41;g1026785b3f8_0_8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1026785b3f8_0_8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594" lvl="0" indent="-17144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189" lvl="1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783" lvl="2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377" lvl="3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2971" lvl="4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566" lvl="5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160" lvl="6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754" lvl="7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349" lvl="8" indent="-1714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96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053E6-64E6-0B63-1571-75BBD906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9EC629-540F-9702-5828-63EFB10F2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9D39D-4BC2-3028-6C48-B57E964D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2ABED-C779-7FF4-A9BD-4C036364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10756-4179-EEB8-76DD-90C6612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7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9DACA-24A9-4E9E-F005-6453F0DA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11044-3C36-E1EF-E4DA-3D0C76F1B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E9575D-0F84-B1BF-6317-7E67A0A92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FF88F-3C14-5047-B28C-84B2E8A3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EF81C5-8F26-BA23-FF44-64EEBAD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89DC3F-E196-86C1-4258-C46D781D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3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DAB65-4089-D0AC-3B3C-22110CB1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5FCBD9-90AF-DA42-0B45-CEFDD253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BDA3CB-0119-EAA5-6D8C-12C28DF72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73F872-CDB3-46EC-4519-C8B3706F8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251022-D2F4-D9FE-62BC-12B26A527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35314A-4F4C-1797-31F5-31203630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8EE826-8503-4345-5433-7DA4B24D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A5DAC4-ECDB-C555-E62B-CA69E918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7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45F63-C002-9CC3-B01F-CAF73930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9EBC71-0A01-5DF8-4056-CDC7E771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CBC3C6-BA90-2368-FAF8-E431A8A2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BDC32-D6E4-425E-5482-390C2F9A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0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D4A38A-B0E8-632A-0C8E-0C35BB5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C8A60B-A71A-7550-BDC1-D877C16D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7641D8-3402-596F-C75D-86EEF23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04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A8EA2-51F5-E6B7-D406-1133D740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A5AA3F-4595-F5BB-4649-7F36E85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85AB1-013B-07B8-0FFF-C590F6FB0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239E8-C931-2732-C29B-A5077386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74162-7630-CCBF-70FC-E343F2A2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84B6F-E437-DB45-BF37-9CE8AF6E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5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8E5AF-A42A-0A54-DEA8-397A4E4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E7280F-61BA-A336-29DE-E506E1454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13672A-FF2F-2553-3816-AB0BA40F9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541DBC-618B-2005-D79C-696FB98F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941185-FC5D-8AED-2D4E-26CBA1E1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1814BC-239D-0784-7543-E67B15BB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4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BE9EA2-7E45-F935-101B-0944FF51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20DD6-41B1-5CF4-47F4-240A55D3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75686-6D8C-EC0A-6CB4-3E39D3BF3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2856-C64A-7341-A6A3-E6ED3AD2677D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A8201-115F-C765-5822-3E19AD90B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E7FF8D-F002-63EA-22A7-8E3A821E9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FBDC-1B5B-4542-B262-694056045A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49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26785b3f8_0_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026785b3f8_0_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1026785b3f8_0_5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fai-my.sharepoint.com/:w:/g/personal/lilian_hernandez_inai_org_mx/Eb0cZ3sfqf1DvXA6fgptXqcB8vTwng80Adpq14qGaU31JA?e=hUu70d" TargetMode="External"/><Relationship Id="rId2" Type="http://schemas.openxmlformats.org/officeDocument/2006/relationships/hyperlink" Target="https://ifai-my.sharepoint.com/:w:/r/personal/lilian_hernandez_inai_org_mx/_layouts/15/Doc.aspx?sourcedoc=%7B59239904-03AB-4130-8B63-B8A502E1A7F1%7D&amp;file=Documento_Socializaci%C3%B3n.docx&amp;action=default&amp;mobileredirect=tru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1026785b3f8_0_46"/>
          <p:cNvSpPr/>
          <p:nvPr/>
        </p:nvSpPr>
        <p:spPr>
          <a:xfrm rot="20871779">
            <a:off x="-408424" y="-317412"/>
            <a:ext cx="4100864" cy="7854088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094">
              <a:defRPr/>
            </a:pPr>
            <a:endParaRPr sz="1867">
              <a:solidFill>
                <a:schemeClr val="tx2"/>
              </a:solidFill>
            </a:endParaRPr>
          </a:p>
        </p:txBody>
      </p:sp>
      <p:pic>
        <p:nvPicPr>
          <p:cNvPr id="2794" name="Google Shape;2794;g1026785b3f8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299" y="643121"/>
            <a:ext cx="9086539" cy="56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1026785b3f8_0_46"/>
          <p:cNvSpPr txBox="1"/>
          <p:nvPr/>
        </p:nvSpPr>
        <p:spPr>
          <a:xfrm>
            <a:off x="3705516" y="2121476"/>
            <a:ext cx="781354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89983"/>
              </a:lnSpc>
              <a:defRPr/>
            </a:pPr>
            <a:r>
              <a:rPr lang="es-419" sz="4800" b="1">
                <a:solidFill>
                  <a:srgbClr val="B4A7D6"/>
                </a:solidFill>
                <a:latin typeface="Montserrat"/>
                <a:sym typeface="Montserrat ExtraBold"/>
              </a:rPr>
              <a:t>Paso a paso de la Fase de Aprovechamiento</a:t>
            </a:r>
            <a:endParaRPr lang="es-419" sz="4800" b="1">
              <a:solidFill>
                <a:srgbClr val="B4A7D6"/>
              </a:solidFill>
              <a:latin typeface="Montserrat"/>
            </a:endParaRPr>
          </a:p>
        </p:txBody>
      </p:sp>
      <p:sp>
        <p:nvSpPr>
          <p:cNvPr id="2796" name="Google Shape;2796;g1026785b3f8_0_46"/>
          <p:cNvSpPr/>
          <p:nvPr/>
        </p:nvSpPr>
        <p:spPr>
          <a:xfrm rot="20992501">
            <a:off x="3247501" y="5937883"/>
            <a:ext cx="5461588" cy="88871"/>
          </a:xfrm>
          <a:custGeom>
            <a:avLst/>
            <a:gdLst/>
            <a:ahLst/>
            <a:cxnLst/>
            <a:rect l="l" t="t" r="r" b="b"/>
            <a:pathLst>
              <a:path w="4292707" h="69850" extrusionOk="0">
                <a:moveTo>
                  <a:pt x="4001877" y="0"/>
                </a:moveTo>
                <a:lnTo>
                  <a:pt x="0" y="0"/>
                </a:lnTo>
                <a:lnTo>
                  <a:pt x="0" y="69850"/>
                </a:lnTo>
                <a:lnTo>
                  <a:pt x="4292707" y="69850"/>
                </a:lnTo>
                <a:lnTo>
                  <a:pt x="4292707" y="0"/>
                </a:ln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797" name="Google Shape;2797;g1026785b3f8_0_46"/>
          <p:cNvSpPr/>
          <p:nvPr/>
        </p:nvSpPr>
        <p:spPr>
          <a:xfrm>
            <a:off x="9091187" y="5157965"/>
            <a:ext cx="1276920" cy="12826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094">
              <a:defRPr/>
            </a:pPr>
            <a:endParaRPr sz="1867"/>
          </a:p>
        </p:txBody>
      </p:sp>
      <p:sp>
        <p:nvSpPr>
          <p:cNvPr id="2804" name="Google Shape;2804;g1026785b3f8_0_46"/>
          <p:cNvSpPr/>
          <p:nvPr/>
        </p:nvSpPr>
        <p:spPr>
          <a:xfrm rot="20871779">
            <a:off x="11211134" y="-853715"/>
            <a:ext cx="1895935" cy="7854088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094">
              <a:defRPr/>
            </a:pPr>
            <a:endParaRPr sz="1867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53363E-6626-B02F-E5ED-B02B14C1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646" y="838188"/>
            <a:ext cx="3990271" cy="10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4FE2-D3EC-DF5F-8FB8-F129EE69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422" y="5028556"/>
            <a:ext cx="5284573" cy="446131"/>
          </a:xfrm>
        </p:spPr>
        <p:txBody>
          <a:bodyPr>
            <a:noAutofit/>
          </a:bodyPr>
          <a:lstStyle/>
          <a:p>
            <a:pPr algn="r"/>
            <a:r>
              <a:rPr lang="es-MX" sz="3400" b="1">
                <a:solidFill>
                  <a:schemeClr val="bg1"/>
                </a:solidFill>
              </a:rPr>
              <a:t>Gracias por su atención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A2A3EF-E0A5-676E-A413-06F55E6B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73" y="2929742"/>
            <a:ext cx="3548157" cy="11876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E4E64C-FB2C-7CE1-57E7-3C7D24C1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553" y="603638"/>
            <a:ext cx="3682314" cy="13203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748E44-CD37-1CD1-0231-C9476024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470" y="463270"/>
            <a:ext cx="2698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88;p109">
            <a:extLst>
              <a:ext uri="{FF2B5EF4-FFF2-40B4-BE49-F238E27FC236}">
                <a16:creationId xmlns:a16="http://schemas.microsoft.com/office/drawing/2014/main" id="{D312D5A1-8D20-481A-AB90-7AE3DFD87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0634" y="405098"/>
            <a:ext cx="11103677" cy="68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ts val="1800"/>
              <a:buNone/>
            </a:pPr>
            <a:r>
              <a:rPr lang="es-419" sz="2667" b="1">
                <a:solidFill>
                  <a:srgbClr val="B4A7D6"/>
                </a:solidFill>
                <a:latin typeface="Montserrat" pitchFamily="2" charset="77"/>
                <a:cs typeface="Proxima Nova"/>
                <a:sym typeface="Montserrat"/>
              </a:rPr>
              <a:t>Condiciones materiales (adaptativos al contexto)</a:t>
            </a:r>
            <a:endParaRPr sz="2667" b="1">
              <a:solidFill>
                <a:srgbClr val="B4A7D6"/>
              </a:solidFill>
              <a:latin typeface="Montserrat" pitchFamily="2" charset="77"/>
              <a:cs typeface="Proxima Nova"/>
              <a:sym typeface="Montserrat"/>
            </a:endParaRPr>
          </a:p>
        </p:txBody>
      </p:sp>
      <p:pic>
        <p:nvPicPr>
          <p:cNvPr id="9" name="Google Shape;2787;p109">
            <a:extLst>
              <a:ext uri="{FF2B5EF4-FFF2-40B4-BE49-F238E27FC236}">
                <a16:creationId xmlns:a16="http://schemas.microsoft.com/office/drawing/2014/main" id="{126915BA-FA62-43A2-B1C5-2179B635F9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558" y="1379767"/>
            <a:ext cx="11688709" cy="478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1026785b3f8_0_176"/>
          <p:cNvSpPr/>
          <p:nvPr/>
        </p:nvSpPr>
        <p:spPr>
          <a:xfrm rot="20701796">
            <a:off x="8641351" y="-490361"/>
            <a:ext cx="3818644" cy="7460295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094">
              <a:defRPr/>
            </a:pPr>
            <a:endParaRPr sz="1867"/>
          </a:p>
        </p:txBody>
      </p:sp>
      <p:grpSp>
        <p:nvGrpSpPr>
          <p:cNvPr id="2826" name="Google Shape;2826;g1026785b3f8_0_176"/>
          <p:cNvGrpSpPr/>
          <p:nvPr/>
        </p:nvGrpSpPr>
        <p:grpSpPr>
          <a:xfrm>
            <a:off x="362943" y="226883"/>
            <a:ext cx="5650927" cy="960463"/>
            <a:chOff x="0" y="95250"/>
            <a:chExt cx="8037397" cy="1366081"/>
          </a:xfrm>
        </p:grpSpPr>
        <p:sp>
          <p:nvSpPr>
            <p:cNvPr id="2827" name="Google Shape;2827;g1026785b3f8_0_176"/>
            <p:cNvSpPr txBox="1"/>
            <p:nvPr/>
          </p:nvSpPr>
          <p:spPr>
            <a:xfrm>
              <a:off x="0" y="95250"/>
              <a:ext cx="6906150" cy="960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094">
                <a:defRPr/>
              </a:pPr>
              <a:r>
                <a:rPr lang="es-419" sz="4391" b="1">
                  <a:solidFill>
                    <a:srgbClr val="B4A7D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PASO I</a:t>
              </a:r>
              <a:endParaRPr sz="1867">
                <a:solidFill>
                  <a:srgbClr val="B4A7D6"/>
                </a:solidFill>
              </a:endParaRPr>
            </a:p>
          </p:txBody>
        </p:sp>
        <p:sp>
          <p:nvSpPr>
            <p:cNvPr id="2828" name="Google Shape;2828;g1026785b3f8_0_176"/>
            <p:cNvSpPr txBox="1"/>
            <p:nvPr/>
          </p:nvSpPr>
          <p:spPr>
            <a:xfrm>
              <a:off x="49471" y="872641"/>
              <a:ext cx="7987926" cy="588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094">
                <a:lnSpc>
                  <a:spcPct val="130025"/>
                </a:lnSpc>
                <a:defRPr/>
              </a:pPr>
              <a:r>
                <a:rPr lang="es-419" sz="2069" b="1">
                  <a:solidFill>
                    <a:schemeClr val="bg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INTRODUCCIÓN – Durante la jornada</a:t>
              </a:r>
              <a:endParaRPr sz="1867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29" name="Google Shape;2829;g1026785b3f8_0_176"/>
          <p:cNvSpPr txBox="1"/>
          <p:nvPr/>
        </p:nvSpPr>
        <p:spPr>
          <a:xfrm>
            <a:off x="901293" y="1632776"/>
            <a:ext cx="7169072" cy="158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Iniciar con un acto de apertura (opcional-breve) para dar paso a una </a:t>
            </a:r>
            <a:r>
              <a:rPr lang="es-419" sz="2100" b="1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presentación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 que será enviada por el INAI. Para su exposición, se considera de 10 a 15 min (Importancia del DAI, características, fin de la socialización, </a:t>
            </a:r>
            <a:r>
              <a:rPr lang="es-419" sz="2100" err="1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etc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).</a:t>
            </a:r>
            <a:endParaRPr sz="2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30" name="Google Shape;2830;g1026785b3f8_0_176"/>
          <p:cNvSpPr txBox="1"/>
          <p:nvPr/>
        </p:nvSpPr>
        <p:spPr>
          <a:xfrm>
            <a:off x="898940" y="4072239"/>
            <a:ext cx="7562620" cy="9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444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Pedir que los participantes se </a:t>
            </a:r>
            <a:r>
              <a:rPr lang="es-419" sz="2100" b="1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registren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en el formato de la </a:t>
            </a:r>
            <a:r>
              <a:rPr lang="es-419" sz="2100" b="1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lista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s-419" sz="2100" b="1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asistencia</a:t>
            </a:r>
            <a:r>
              <a:rPr lang="es-419" sz="2100" b="1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.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 Estos datos, se publicarán de forma disociada (sin datos personales).</a:t>
            </a:r>
            <a:endParaRPr lang="es-ES" sz="210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  <p:sp>
        <p:nvSpPr>
          <p:cNvPr id="2832" name="Google Shape;2832;g1026785b3f8_0_176"/>
          <p:cNvSpPr txBox="1"/>
          <p:nvPr/>
        </p:nvSpPr>
        <p:spPr>
          <a:xfrm>
            <a:off x="288500" y="1927687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129993"/>
              </a:lnSpc>
              <a:defRPr/>
            </a:pPr>
            <a:r>
              <a:rPr lang="es-419" sz="4219" b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8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33" name="Google Shape;2833;g1026785b3f8_0_176"/>
          <p:cNvSpPr txBox="1"/>
          <p:nvPr/>
        </p:nvSpPr>
        <p:spPr>
          <a:xfrm>
            <a:off x="288500" y="4054712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129993"/>
              </a:lnSpc>
              <a:defRPr/>
            </a:pPr>
            <a:r>
              <a:rPr lang="es-419" sz="4219" b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8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1026785b3f8_0_176"/>
          <p:cNvSpPr/>
          <p:nvPr/>
        </p:nvSpPr>
        <p:spPr>
          <a:xfrm rot="20701796">
            <a:off x="8641351" y="-490361"/>
            <a:ext cx="3818644" cy="7460295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094">
              <a:defRPr/>
            </a:pPr>
            <a:endParaRPr sz="1867"/>
          </a:p>
        </p:txBody>
      </p:sp>
      <p:grpSp>
        <p:nvGrpSpPr>
          <p:cNvPr id="2826" name="Google Shape;2826;g1026785b3f8_0_176"/>
          <p:cNvGrpSpPr/>
          <p:nvPr/>
        </p:nvGrpSpPr>
        <p:grpSpPr>
          <a:xfrm>
            <a:off x="288500" y="1752383"/>
            <a:ext cx="6307056" cy="1374356"/>
            <a:chOff x="0" y="95252"/>
            <a:chExt cx="6955621" cy="1954770"/>
          </a:xfrm>
        </p:grpSpPr>
        <p:sp>
          <p:nvSpPr>
            <p:cNvPr id="2827" name="Google Shape;2827;g1026785b3f8_0_176"/>
            <p:cNvSpPr txBox="1"/>
            <p:nvPr/>
          </p:nvSpPr>
          <p:spPr>
            <a:xfrm>
              <a:off x="0" y="95252"/>
              <a:ext cx="6906150" cy="960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094">
                <a:defRPr/>
              </a:pPr>
              <a:r>
                <a:rPr lang="es-419" sz="4391" b="1">
                  <a:solidFill>
                    <a:srgbClr val="B4A7D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PASO II</a:t>
              </a:r>
            </a:p>
          </p:txBody>
        </p:sp>
        <p:sp>
          <p:nvSpPr>
            <p:cNvPr id="2828" name="Google Shape;2828;g1026785b3f8_0_176"/>
            <p:cNvSpPr txBox="1"/>
            <p:nvPr/>
          </p:nvSpPr>
          <p:spPr>
            <a:xfrm>
              <a:off x="49471" y="872641"/>
              <a:ext cx="6906150" cy="1177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094">
                <a:lnSpc>
                  <a:spcPct val="130025"/>
                </a:lnSpc>
                <a:defRPr/>
              </a:pPr>
              <a:r>
                <a:rPr lang="es-419" sz="2069" b="1">
                  <a:solidFill>
                    <a:schemeClr val="bg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Identificar problemas – Durante la jornada</a:t>
              </a:r>
              <a:endParaRPr sz="1867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29" name="Google Shape;2829;g1026785b3f8_0_176"/>
          <p:cNvSpPr txBox="1"/>
          <p:nvPr/>
        </p:nvSpPr>
        <p:spPr>
          <a:xfrm>
            <a:off x="826865" y="688300"/>
            <a:ext cx="6307056" cy="9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Explicar, de manera concreta los objetivos de la socialización y el papel de las personas facilitadoras.</a:t>
            </a:r>
          </a:p>
        </p:txBody>
      </p:sp>
      <p:sp>
        <p:nvSpPr>
          <p:cNvPr id="10" name="Google Shape;2832;g1026785b3f8_0_176">
            <a:extLst>
              <a:ext uri="{FF2B5EF4-FFF2-40B4-BE49-F238E27FC236}">
                <a16:creationId xmlns:a16="http://schemas.microsoft.com/office/drawing/2014/main" id="{445C6D0C-85EB-226E-C955-45F4FA3F250F}"/>
              </a:ext>
            </a:extLst>
          </p:cNvPr>
          <p:cNvSpPr txBox="1"/>
          <p:nvPr/>
        </p:nvSpPr>
        <p:spPr>
          <a:xfrm>
            <a:off x="288500" y="587984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129993"/>
              </a:lnSpc>
              <a:defRPr/>
            </a:pPr>
            <a:r>
              <a:rPr lang="es-419" sz="4219" b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3</a:t>
            </a:r>
            <a:endParaRPr sz="18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Google Shape;2832;g1026785b3f8_0_176">
            <a:extLst>
              <a:ext uri="{FF2B5EF4-FFF2-40B4-BE49-F238E27FC236}">
                <a16:creationId xmlns:a16="http://schemas.microsoft.com/office/drawing/2014/main" id="{584B22D5-C4E0-CCE1-37E1-17366E1FAA58}"/>
              </a:ext>
            </a:extLst>
          </p:cNvPr>
          <p:cNvSpPr txBox="1"/>
          <p:nvPr/>
        </p:nvSpPr>
        <p:spPr>
          <a:xfrm>
            <a:off x="288500" y="2850534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129993"/>
              </a:lnSpc>
              <a:defRPr/>
            </a:pPr>
            <a:r>
              <a:rPr lang="es-419" sz="4219" b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8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Google Shape;2829;g1026785b3f8_0_176">
            <a:extLst>
              <a:ext uri="{FF2B5EF4-FFF2-40B4-BE49-F238E27FC236}">
                <a16:creationId xmlns:a16="http://schemas.microsoft.com/office/drawing/2014/main" id="{610359AE-A7D8-D16F-C53A-CD6B6AAC1737}"/>
              </a:ext>
            </a:extLst>
          </p:cNvPr>
          <p:cNvSpPr txBox="1"/>
          <p:nvPr/>
        </p:nvSpPr>
        <p:spPr>
          <a:xfrm>
            <a:off x="864864" y="2954242"/>
            <a:ext cx="7169072" cy="64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33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Dividir a los asistentes en grupos donde cada uno, se acompañe por una persona facilitadora.</a:t>
            </a:r>
            <a:endParaRPr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Google Shape;2832;g1026785b3f8_0_176">
            <a:extLst>
              <a:ext uri="{FF2B5EF4-FFF2-40B4-BE49-F238E27FC236}">
                <a16:creationId xmlns:a16="http://schemas.microsoft.com/office/drawing/2014/main" id="{A75D912D-D3CF-42B8-00C7-9C6EC36B8FFC}"/>
              </a:ext>
            </a:extLst>
          </p:cNvPr>
          <p:cNvSpPr txBox="1"/>
          <p:nvPr/>
        </p:nvSpPr>
        <p:spPr>
          <a:xfrm>
            <a:off x="296966" y="4038428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129993"/>
              </a:lnSpc>
              <a:defRPr/>
            </a:pPr>
            <a:r>
              <a:rPr lang="es-419" sz="4219" b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2</a:t>
            </a:r>
            <a:endParaRPr sz="18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Google Shape;2829;g1026785b3f8_0_176">
            <a:extLst>
              <a:ext uri="{FF2B5EF4-FFF2-40B4-BE49-F238E27FC236}">
                <a16:creationId xmlns:a16="http://schemas.microsoft.com/office/drawing/2014/main" id="{3C3746A3-F07F-01DE-8DDF-FDFB31C07BCA}"/>
              </a:ext>
            </a:extLst>
          </p:cNvPr>
          <p:cNvSpPr txBox="1"/>
          <p:nvPr/>
        </p:nvSpPr>
        <p:spPr>
          <a:xfrm>
            <a:off x="873330" y="3970832"/>
            <a:ext cx="7696909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Preguntar sobre los problemas que los aquejan en los ámbitos comunitario y personal (ayudar a que se abran, escuchar con atención).</a:t>
            </a:r>
            <a:endParaRPr sz="2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Google Shape;2832;g1026785b3f8_0_176">
            <a:extLst>
              <a:ext uri="{FF2B5EF4-FFF2-40B4-BE49-F238E27FC236}">
                <a16:creationId xmlns:a16="http://schemas.microsoft.com/office/drawing/2014/main" id="{4B065715-039E-F5CC-C5EA-FF8C77DDD83F}"/>
              </a:ext>
            </a:extLst>
          </p:cNvPr>
          <p:cNvSpPr txBox="1"/>
          <p:nvPr/>
        </p:nvSpPr>
        <p:spPr>
          <a:xfrm>
            <a:off x="288499" y="5381084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094">
              <a:lnSpc>
                <a:spcPct val="129993"/>
              </a:lnSpc>
              <a:defRPr/>
            </a:pPr>
            <a:r>
              <a:rPr lang="es-419" sz="4219" b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3</a:t>
            </a:r>
            <a:endParaRPr lang="es-419" sz="18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Google Shape;2829;g1026785b3f8_0_176">
            <a:extLst>
              <a:ext uri="{FF2B5EF4-FFF2-40B4-BE49-F238E27FC236}">
                <a16:creationId xmlns:a16="http://schemas.microsoft.com/office/drawing/2014/main" id="{663AB438-C594-7F70-27CA-1B384C8E676E}"/>
              </a:ext>
            </a:extLst>
          </p:cNvPr>
          <p:cNvSpPr txBox="1"/>
          <p:nvPr/>
        </p:nvSpPr>
        <p:spPr>
          <a:xfrm>
            <a:off x="881797" y="5311125"/>
            <a:ext cx="8028684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33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Contextualizar los problemas (ubicación, tiempo, causas, consecuencias) e identificar a las autoridades que posiblemente tienen información/incidencia sobre ellos. </a:t>
            </a:r>
            <a:endParaRPr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1026785b3f8_0_176"/>
          <p:cNvSpPr/>
          <p:nvPr/>
        </p:nvSpPr>
        <p:spPr>
          <a:xfrm rot="20701796">
            <a:off x="8641351" y="-490361"/>
            <a:ext cx="3818644" cy="7460295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26" name="Google Shape;2826;g1026785b3f8_0_176"/>
          <p:cNvGrpSpPr/>
          <p:nvPr/>
        </p:nvGrpSpPr>
        <p:grpSpPr>
          <a:xfrm>
            <a:off x="288501" y="160646"/>
            <a:ext cx="6942431" cy="1045133"/>
            <a:chOff x="0" y="-2168706"/>
            <a:chExt cx="9874322" cy="1486511"/>
          </a:xfrm>
        </p:grpSpPr>
        <p:sp>
          <p:nvSpPr>
            <p:cNvPr id="2827" name="Google Shape;2827;g1026785b3f8_0_176"/>
            <p:cNvSpPr txBox="1"/>
            <p:nvPr/>
          </p:nvSpPr>
          <p:spPr>
            <a:xfrm>
              <a:off x="0" y="-2168706"/>
              <a:ext cx="6906150" cy="960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419" sz="4391" b="1" i="0" u="none" strike="noStrike" kern="0" cap="none" spc="0" normalizeH="0" baseline="0" noProof="0">
                  <a:ln>
                    <a:noFill/>
                  </a:ln>
                  <a:solidFill>
                    <a:srgbClr val="B4A7D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PASO III</a:t>
              </a:r>
            </a:p>
          </p:txBody>
        </p:sp>
        <p:sp>
          <p:nvSpPr>
            <p:cNvPr id="2828" name="Google Shape;2828;g1026785b3f8_0_176"/>
            <p:cNvSpPr txBox="1"/>
            <p:nvPr/>
          </p:nvSpPr>
          <p:spPr>
            <a:xfrm>
              <a:off x="49471" y="-1270886"/>
              <a:ext cx="9824851" cy="588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3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419" sz="2069" b="1">
                  <a:solidFill>
                    <a:srgbClr val="FFFFFF">
                      <a:lumMod val="50000"/>
                    </a:srgbClr>
                  </a:solidFill>
                  <a:latin typeface="Montserrat"/>
                  <a:sym typeface="Montserrat"/>
                </a:rPr>
                <a:t>Necesidades de información – Durante la jornada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32;g1026785b3f8_0_176">
            <a:extLst>
              <a:ext uri="{FF2B5EF4-FFF2-40B4-BE49-F238E27FC236}">
                <a16:creationId xmlns:a16="http://schemas.microsoft.com/office/drawing/2014/main" id="{584B22D5-C4E0-CCE1-37E1-17366E1FAA58}"/>
              </a:ext>
            </a:extLst>
          </p:cNvPr>
          <p:cNvSpPr txBox="1"/>
          <p:nvPr/>
        </p:nvSpPr>
        <p:spPr>
          <a:xfrm>
            <a:off x="288500" y="1394266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829;g1026785b3f8_0_176">
            <a:extLst>
              <a:ext uri="{FF2B5EF4-FFF2-40B4-BE49-F238E27FC236}">
                <a16:creationId xmlns:a16="http://schemas.microsoft.com/office/drawing/2014/main" id="{610359AE-A7D8-D16F-C53A-CD6B6AAC1737}"/>
              </a:ext>
            </a:extLst>
          </p:cNvPr>
          <p:cNvSpPr txBox="1"/>
          <p:nvPr/>
        </p:nvSpPr>
        <p:spPr>
          <a:xfrm>
            <a:off x="864864" y="1531842"/>
            <a:ext cx="7169072" cy="64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De lo identificado en el paso II, llenar el formato con la problemática identificada.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832;g1026785b3f8_0_176">
            <a:extLst>
              <a:ext uri="{FF2B5EF4-FFF2-40B4-BE49-F238E27FC236}">
                <a16:creationId xmlns:a16="http://schemas.microsoft.com/office/drawing/2014/main" id="{A75D912D-D3CF-42B8-00C7-9C6EC36B8FFC}"/>
              </a:ext>
            </a:extLst>
          </p:cNvPr>
          <p:cNvSpPr txBox="1"/>
          <p:nvPr/>
        </p:nvSpPr>
        <p:spPr>
          <a:xfrm>
            <a:off x="296966" y="2666828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829;g1026785b3f8_0_176">
            <a:extLst>
              <a:ext uri="{FF2B5EF4-FFF2-40B4-BE49-F238E27FC236}">
                <a16:creationId xmlns:a16="http://schemas.microsoft.com/office/drawing/2014/main" id="{3C3746A3-F07F-01DE-8DDF-FDFB31C07BCA}"/>
              </a:ext>
            </a:extLst>
          </p:cNvPr>
          <p:cNvSpPr txBox="1"/>
          <p:nvPr/>
        </p:nvSpPr>
        <p:spPr>
          <a:xfrm>
            <a:off x="873331" y="2599235"/>
            <a:ext cx="7169072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De manera conjunta y con base en el problema o situación, proponer preguntar para la búsqueda de soluciones. Confirmar las preguntas.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832;g1026785b3f8_0_176">
            <a:extLst>
              <a:ext uri="{FF2B5EF4-FFF2-40B4-BE49-F238E27FC236}">
                <a16:creationId xmlns:a16="http://schemas.microsoft.com/office/drawing/2014/main" id="{4B065715-039E-F5CC-C5EA-FF8C77DDD83F}"/>
              </a:ext>
            </a:extLst>
          </p:cNvPr>
          <p:cNvSpPr txBox="1"/>
          <p:nvPr/>
        </p:nvSpPr>
        <p:spPr>
          <a:xfrm>
            <a:off x="288499" y="3857083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3</a:t>
            </a:r>
            <a:endParaRPr kumimoji="0" lang="es-419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829;g1026785b3f8_0_176">
            <a:extLst>
              <a:ext uri="{FF2B5EF4-FFF2-40B4-BE49-F238E27FC236}">
                <a16:creationId xmlns:a16="http://schemas.microsoft.com/office/drawing/2014/main" id="{663AB438-C594-7F70-27CA-1B384C8E676E}"/>
              </a:ext>
            </a:extLst>
          </p:cNvPr>
          <p:cNvSpPr txBox="1"/>
          <p:nvPr/>
        </p:nvSpPr>
        <p:spPr>
          <a:xfrm>
            <a:off x="881797" y="3973392"/>
            <a:ext cx="7602201" cy="64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Definir las instituciones públicas a las que se dirigirán las solicitudes de información.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832;g1026785b3f8_0_176">
            <a:extLst>
              <a:ext uri="{FF2B5EF4-FFF2-40B4-BE49-F238E27FC236}">
                <a16:creationId xmlns:a16="http://schemas.microsoft.com/office/drawing/2014/main" id="{53069CCF-5106-8FC4-D6AA-A85D01F8FA20}"/>
              </a:ext>
            </a:extLst>
          </p:cNvPr>
          <p:cNvSpPr txBox="1"/>
          <p:nvPr/>
        </p:nvSpPr>
        <p:spPr>
          <a:xfrm>
            <a:off x="280032" y="5101684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4219" b="1">
                <a:solidFill>
                  <a:srgbClr val="000000">
                    <a:lumMod val="95000"/>
                    <a:lumOff val="5000"/>
                  </a:srgbClr>
                </a:solidFill>
                <a:latin typeface="Montserrat"/>
                <a:sym typeface="Montserrat"/>
              </a:rPr>
              <a:t>4</a:t>
            </a:r>
            <a:endParaRPr kumimoji="0" lang="es-419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829;g1026785b3f8_0_176">
            <a:extLst>
              <a:ext uri="{FF2B5EF4-FFF2-40B4-BE49-F238E27FC236}">
                <a16:creationId xmlns:a16="http://schemas.microsoft.com/office/drawing/2014/main" id="{65E26B7B-7BC2-988F-AA64-1FA38F670D68}"/>
              </a:ext>
            </a:extLst>
          </p:cNvPr>
          <p:cNvSpPr txBox="1"/>
          <p:nvPr/>
        </p:nvSpPr>
        <p:spPr>
          <a:xfrm>
            <a:off x="873330" y="5031728"/>
            <a:ext cx="7602201" cy="160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Al finalizar la jornada, se deberá realizar una mesa de trabajo con las personas facilitadoras para fortalecer los contenidos de las solicitudes. </a:t>
            </a:r>
            <a:endParaRPr lang="es-419" sz="2133" err="1">
              <a:solidFill>
                <a:srgbClr val="FFFFFF">
                  <a:lumMod val="50000"/>
                </a:srgbClr>
              </a:solidFill>
              <a:latin typeface="Montserrat"/>
              <a:sym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endParaRPr lang="es-419" sz="2133">
              <a:solidFill>
                <a:srgbClr val="FFFFFF">
                  <a:lumMod val="50000"/>
                </a:srgbClr>
              </a:solidFill>
              <a:latin typeface="Montserrat"/>
              <a:sym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2"/>
                </a:solidFill>
                <a:latin typeface="Montserrat"/>
                <a:sym typeface="Montserrat"/>
              </a:rPr>
              <a:t>Esta actividad estará a cargo del </a:t>
            </a:r>
            <a:r>
              <a:rPr lang="es-419" sz="2100" err="1">
                <a:solidFill>
                  <a:schemeClr val="bg2"/>
                </a:solidFill>
                <a:latin typeface="Montserrat"/>
                <a:sym typeface="Montserrat"/>
              </a:rPr>
              <a:t>Ogl</a:t>
            </a:r>
            <a:r>
              <a:rPr lang="es-419" sz="2100">
                <a:solidFill>
                  <a:schemeClr val="bg2"/>
                </a:solidFill>
                <a:latin typeface="Montserrat"/>
                <a:sym typeface="Montserrat"/>
              </a:rPr>
              <a:t>.</a:t>
            </a:r>
            <a:endParaRPr lang="es-419" sz="2100">
              <a:solidFill>
                <a:schemeClr val="bg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0741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1026785b3f8_0_176"/>
          <p:cNvSpPr/>
          <p:nvPr/>
        </p:nvSpPr>
        <p:spPr>
          <a:xfrm rot="20701796">
            <a:off x="8641351" y="-490361"/>
            <a:ext cx="3818644" cy="7460295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26" name="Google Shape;2826;g1026785b3f8_0_176"/>
          <p:cNvGrpSpPr/>
          <p:nvPr/>
        </p:nvGrpSpPr>
        <p:grpSpPr>
          <a:xfrm>
            <a:off x="288501" y="160646"/>
            <a:ext cx="6759431" cy="1045133"/>
            <a:chOff x="0" y="-2168706"/>
            <a:chExt cx="9614038" cy="1486511"/>
          </a:xfrm>
        </p:grpSpPr>
        <p:sp>
          <p:nvSpPr>
            <p:cNvPr id="2827" name="Google Shape;2827;g1026785b3f8_0_176"/>
            <p:cNvSpPr txBox="1"/>
            <p:nvPr/>
          </p:nvSpPr>
          <p:spPr>
            <a:xfrm>
              <a:off x="0" y="-2168706"/>
              <a:ext cx="6906150" cy="960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419" sz="4391" b="1" i="0" u="none" strike="noStrike" kern="0" cap="none" spc="0" normalizeH="0" baseline="0" noProof="0">
                  <a:ln>
                    <a:noFill/>
                  </a:ln>
                  <a:solidFill>
                    <a:srgbClr val="B4A7D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PASO IV</a:t>
              </a:r>
            </a:p>
          </p:txBody>
        </p:sp>
        <p:sp>
          <p:nvSpPr>
            <p:cNvPr id="2828" name="Google Shape;2828;g1026785b3f8_0_176"/>
            <p:cNvSpPr txBox="1"/>
            <p:nvPr/>
          </p:nvSpPr>
          <p:spPr>
            <a:xfrm>
              <a:off x="49471" y="-1270886"/>
              <a:ext cx="9564567" cy="588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3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419" sz="2069" b="1">
                  <a:solidFill>
                    <a:srgbClr val="FFFFFF">
                      <a:lumMod val="50000"/>
                    </a:srgbClr>
                  </a:solidFill>
                  <a:latin typeface="Montserrat"/>
                  <a:sym typeface="Montserrat"/>
                </a:rPr>
                <a:t>Gestionar y comunicar – Después de la jornada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32;g1026785b3f8_0_176">
            <a:extLst>
              <a:ext uri="{FF2B5EF4-FFF2-40B4-BE49-F238E27FC236}">
                <a16:creationId xmlns:a16="http://schemas.microsoft.com/office/drawing/2014/main" id="{584B22D5-C4E0-CCE1-37E1-17366E1FAA58}"/>
              </a:ext>
            </a:extLst>
          </p:cNvPr>
          <p:cNvSpPr txBox="1"/>
          <p:nvPr/>
        </p:nvSpPr>
        <p:spPr>
          <a:xfrm>
            <a:off x="288500" y="1394266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829;g1026785b3f8_0_176">
            <a:extLst>
              <a:ext uri="{FF2B5EF4-FFF2-40B4-BE49-F238E27FC236}">
                <a16:creationId xmlns:a16="http://schemas.microsoft.com/office/drawing/2014/main" id="{610359AE-A7D8-D16F-C53A-CD6B6AAC1737}"/>
              </a:ext>
            </a:extLst>
          </p:cNvPr>
          <p:cNvSpPr txBox="1"/>
          <p:nvPr/>
        </p:nvSpPr>
        <p:spPr>
          <a:xfrm>
            <a:off x="864864" y="1531842"/>
            <a:ext cx="7169072" cy="64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Cargar las solicitudes de información a través de la PNT o realizar consultas públicas (Portales).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832;g1026785b3f8_0_176">
            <a:extLst>
              <a:ext uri="{FF2B5EF4-FFF2-40B4-BE49-F238E27FC236}">
                <a16:creationId xmlns:a16="http://schemas.microsoft.com/office/drawing/2014/main" id="{A75D912D-D3CF-42B8-00C7-9C6EC36B8FFC}"/>
              </a:ext>
            </a:extLst>
          </p:cNvPr>
          <p:cNvSpPr txBox="1"/>
          <p:nvPr/>
        </p:nvSpPr>
        <p:spPr>
          <a:xfrm>
            <a:off x="296966" y="2666828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829;g1026785b3f8_0_176">
            <a:extLst>
              <a:ext uri="{FF2B5EF4-FFF2-40B4-BE49-F238E27FC236}">
                <a16:creationId xmlns:a16="http://schemas.microsoft.com/office/drawing/2014/main" id="{3C3746A3-F07F-01DE-8DDF-FDFB31C07BCA}"/>
              </a:ext>
            </a:extLst>
          </p:cNvPr>
          <p:cNvSpPr txBox="1"/>
          <p:nvPr/>
        </p:nvSpPr>
        <p:spPr>
          <a:xfrm>
            <a:off x="873331" y="2633101"/>
            <a:ext cx="7169072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Monitorear durante los primeros cinco días posibles prevenciones o incompetencias para atender los requerimientos o reorientar la solicitud.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832;g1026785b3f8_0_176">
            <a:extLst>
              <a:ext uri="{FF2B5EF4-FFF2-40B4-BE49-F238E27FC236}">
                <a16:creationId xmlns:a16="http://schemas.microsoft.com/office/drawing/2014/main" id="{4B065715-039E-F5CC-C5EA-FF8C77DDD83F}"/>
              </a:ext>
            </a:extLst>
          </p:cNvPr>
          <p:cNvSpPr txBox="1"/>
          <p:nvPr/>
        </p:nvSpPr>
        <p:spPr>
          <a:xfrm>
            <a:off x="288499" y="4026418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3</a:t>
            </a:r>
            <a:endParaRPr kumimoji="0" lang="es-419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829;g1026785b3f8_0_176">
            <a:extLst>
              <a:ext uri="{FF2B5EF4-FFF2-40B4-BE49-F238E27FC236}">
                <a16:creationId xmlns:a16="http://schemas.microsoft.com/office/drawing/2014/main" id="{663AB438-C594-7F70-27CA-1B384C8E676E}"/>
              </a:ext>
            </a:extLst>
          </p:cNvPr>
          <p:cNvSpPr txBox="1"/>
          <p:nvPr/>
        </p:nvSpPr>
        <p:spPr>
          <a:xfrm>
            <a:off x="881797" y="3973392"/>
            <a:ext cx="7602201" cy="221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Recibir la respuesta del sujeto obligado. Si se considera satisfactoria, se avanza a la fase de aprovechamiento, de lo contrario, se interpone un recurso de revisión y se espera al cumplimiento parte del sujeto obligado.</a:t>
            </a:r>
            <a:endParaRPr lang="es-ES" sz="2100">
              <a:solidFill>
                <a:schemeClr val="bg1">
                  <a:lumMod val="50000"/>
                </a:schemeClr>
              </a:solidFill>
              <a:latin typeface="Montserrat"/>
              <a:sym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endParaRPr lang="es-419" sz="210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</a:rPr>
              <a:t>En este proceso, el </a:t>
            </a:r>
            <a:r>
              <a:rPr lang="es-419" sz="2100" err="1">
                <a:solidFill>
                  <a:schemeClr val="bg1">
                    <a:lumMod val="50000"/>
                  </a:schemeClr>
                </a:solidFill>
                <a:latin typeface="Montserrat"/>
              </a:rPr>
              <a:t>Ogl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</a:rPr>
              <a:t> respectivo (INAI-</a:t>
            </a:r>
            <a:r>
              <a:rPr lang="es-419" sz="2100" err="1">
                <a:solidFill>
                  <a:schemeClr val="bg1">
                    <a:lumMod val="50000"/>
                  </a:schemeClr>
                </a:solidFill>
                <a:latin typeface="Montserrat"/>
              </a:rPr>
              <a:t>Ogl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</a:rPr>
              <a:t>) coadyuvará al monitoreo.  </a:t>
            </a:r>
            <a:endParaRPr sz="210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333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1026785b3f8_0_176"/>
          <p:cNvSpPr/>
          <p:nvPr/>
        </p:nvSpPr>
        <p:spPr>
          <a:xfrm rot="20701796">
            <a:off x="8641351" y="-490361"/>
            <a:ext cx="3818644" cy="7460295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26" name="Google Shape;2826;g1026785b3f8_0_176"/>
          <p:cNvGrpSpPr/>
          <p:nvPr/>
        </p:nvGrpSpPr>
        <p:grpSpPr>
          <a:xfrm>
            <a:off x="288501" y="160646"/>
            <a:ext cx="7454100" cy="1045133"/>
            <a:chOff x="0" y="-2168706"/>
            <a:chExt cx="10602077" cy="1486511"/>
          </a:xfrm>
        </p:grpSpPr>
        <p:sp>
          <p:nvSpPr>
            <p:cNvPr id="2827" name="Google Shape;2827;g1026785b3f8_0_176"/>
            <p:cNvSpPr txBox="1"/>
            <p:nvPr/>
          </p:nvSpPr>
          <p:spPr>
            <a:xfrm>
              <a:off x="0" y="-2168706"/>
              <a:ext cx="6906150" cy="960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419" sz="4391" b="1" i="0" u="none" strike="noStrike" kern="0" cap="none" spc="0" normalizeH="0" baseline="0" noProof="0">
                  <a:ln>
                    <a:noFill/>
                  </a:ln>
                  <a:solidFill>
                    <a:srgbClr val="B4A7D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PASO </a:t>
              </a:r>
              <a:r>
                <a:rPr lang="es-419" sz="4391" b="1">
                  <a:solidFill>
                    <a:srgbClr val="B4A7D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</a:t>
              </a:r>
              <a:endParaRPr kumimoji="0" lang="es-419" sz="4391" b="1" i="0" u="none" strike="noStrike" kern="0" cap="none" spc="0" normalizeH="0" baseline="0" noProof="0">
                <a:ln>
                  <a:noFill/>
                </a:ln>
                <a:solidFill>
                  <a:srgbClr val="B4A7D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28" name="Google Shape;2828;g1026785b3f8_0_176"/>
            <p:cNvSpPr txBox="1"/>
            <p:nvPr/>
          </p:nvSpPr>
          <p:spPr>
            <a:xfrm>
              <a:off x="49470" y="-1270886"/>
              <a:ext cx="10552607" cy="588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3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419" sz="2069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cs typeface="Arial"/>
                  <a:sym typeface="Montserrat"/>
                </a:rPr>
                <a:t>Propiciar el aprovechamiento – Después de la jornada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32;g1026785b3f8_0_176">
            <a:extLst>
              <a:ext uri="{FF2B5EF4-FFF2-40B4-BE49-F238E27FC236}">
                <a16:creationId xmlns:a16="http://schemas.microsoft.com/office/drawing/2014/main" id="{584B22D5-C4E0-CCE1-37E1-17366E1FAA58}"/>
              </a:ext>
            </a:extLst>
          </p:cNvPr>
          <p:cNvSpPr txBox="1"/>
          <p:nvPr/>
        </p:nvSpPr>
        <p:spPr>
          <a:xfrm>
            <a:off x="288500" y="1478934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829;g1026785b3f8_0_176">
            <a:extLst>
              <a:ext uri="{FF2B5EF4-FFF2-40B4-BE49-F238E27FC236}">
                <a16:creationId xmlns:a16="http://schemas.microsoft.com/office/drawing/2014/main" id="{610359AE-A7D8-D16F-C53A-CD6B6AAC1737}"/>
              </a:ext>
            </a:extLst>
          </p:cNvPr>
          <p:cNvSpPr txBox="1"/>
          <p:nvPr/>
        </p:nvSpPr>
        <p:spPr>
          <a:xfrm>
            <a:off x="864864" y="1447175"/>
            <a:ext cx="7169072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Una vez obtenida información de relevancia, se deberá contactar a la persona facilitadora para compartir y explicar su contenido.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832;g1026785b3f8_0_176">
            <a:extLst>
              <a:ext uri="{FF2B5EF4-FFF2-40B4-BE49-F238E27FC236}">
                <a16:creationId xmlns:a16="http://schemas.microsoft.com/office/drawing/2014/main" id="{A75D912D-D3CF-42B8-00C7-9C6EC36B8FFC}"/>
              </a:ext>
            </a:extLst>
          </p:cNvPr>
          <p:cNvSpPr txBox="1"/>
          <p:nvPr/>
        </p:nvSpPr>
        <p:spPr>
          <a:xfrm>
            <a:off x="296966" y="3022430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829;g1026785b3f8_0_176">
            <a:extLst>
              <a:ext uri="{FF2B5EF4-FFF2-40B4-BE49-F238E27FC236}">
                <a16:creationId xmlns:a16="http://schemas.microsoft.com/office/drawing/2014/main" id="{3C3746A3-F07F-01DE-8DDF-FDFB31C07BCA}"/>
              </a:ext>
            </a:extLst>
          </p:cNvPr>
          <p:cNvSpPr txBox="1"/>
          <p:nvPr/>
        </p:nvSpPr>
        <p:spPr>
          <a:xfrm>
            <a:off x="873331" y="2954836"/>
            <a:ext cx="7169072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Se le asesorará / recomendar, la ruta que debe seguir con la información para encaminar su problema hacia una posible solución.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832;g1026785b3f8_0_176">
            <a:extLst>
              <a:ext uri="{FF2B5EF4-FFF2-40B4-BE49-F238E27FC236}">
                <a16:creationId xmlns:a16="http://schemas.microsoft.com/office/drawing/2014/main" id="{4B065715-039E-F5CC-C5EA-FF8C77DDD83F}"/>
              </a:ext>
            </a:extLst>
          </p:cNvPr>
          <p:cNvSpPr txBox="1"/>
          <p:nvPr/>
        </p:nvSpPr>
        <p:spPr>
          <a:xfrm>
            <a:off x="288499" y="4348152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3</a:t>
            </a:r>
            <a:endParaRPr kumimoji="0" lang="es-419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829;g1026785b3f8_0_176">
            <a:extLst>
              <a:ext uri="{FF2B5EF4-FFF2-40B4-BE49-F238E27FC236}">
                <a16:creationId xmlns:a16="http://schemas.microsoft.com/office/drawing/2014/main" id="{663AB438-C594-7F70-27CA-1B384C8E676E}"/>
              </a:ext>
            </a:extLst>
          </p:cNvPr>
          <p:cNvSpPr txBox="1"/>
          <p:nvPr/>
        </p:nvSpPr>
        <p:spPr>
          <a:xfrm>
            <a:off x="881797" y="4447527"/>
            <a:ext cx="7602201" cy="9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Se le acompañará en las gestiones que sea posible (como generar un oficio de petición bajo el formato del </a:t>
            </a:r>
            <a:r>
              <a:rPr lang="es-419" sz="2100" err="1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PlanDAI</a:t>
            </a:r>
            <a:r>
              <a:rPr lang="es-419" sz="210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, si es el caso).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49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1026785b3f8_0_176"/>
          <p:cNvSpPr/>
          <p:nvPr/>
        </p:nvSpPr>
        <p:spPr>
          <a:xfrm rot="20701796">
            <a:off x="8641351" y="-490361"/>
            <a:ext cx="3818644" cy="7460295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26" name="Google Shape;2826;g1026785b3f8_0_176"/>
          <p:cNvGrpSpPr/>
          <p:nvPr/>
        </p:nvGrpSpPr>
        <p:grpSpPr>
          <a:xfrm>
            <a:off x="288501" y="160646"/>
            <a:ext cx="7454100" cy="1045133"/>
            <a:chOff x="0" y="-2168706"/>
            <a:chExt cx="10602077" cy="1486511"/>
          </a:xfrm>
        </p:grpSpPr>
        <p:sp>
          <p:nvSpPr>
            <p:cNvPr id="2827" name="Google Shape;2827;g1026785b3f8_0_176"/>
            <p:cNvSpPr txBox="1"/>
            <p:nvPr/>
          </p:nvSpPr>
          <p:spPr>
            <a:xfrm>
              <a:off x="0" y="-2168706"/>
              <a:ext cx="6906150" cy="960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419" sz="4391" b="1" i="0" u="none" strike="noStrike" kern="0" cap="none" spc="0" normalizeH="0" baseline="0" noProof="0">
                  <a:ln>
                    <a:noFill/>
                  </a:ln>
                  <a:solidFill>
                    <a:srgbClr val="B4A7D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PASO VI</a:t>
              </a:r>
            </a:p>
          </p:txBody>
        </p:sp>
        <p:sp>
          <p:nvSpPr>
            <p:cNvPr id="2828" name="Google Shape;2828;g1026785b3f8_0_176"/>
            <p:cNvSpPr txBox="1"/>
            <p:nvPr/>
          </p:nvSpPr>
          <p:spPr>
            <a:xfrm>
              <a:off x="49470" y="-1270886"/>
              <a:ext cx="10552607" cy="588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094" rtl="0" eaLnBrk="1" fontAlgn="auto" latinLnBrk="0" hangingPunct="1">
                <a:lnSpc>
                  <a:spcPct val="13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419" sz="2069" b="1">
                  <a:solidFill>
                    <a:srgbClr val="FFFFFF">
                      <a:lumMod val="50000"/>
                    </a:srgbClr>
                  </a:solidFill>
                  <a:latin typeface="Montserrat"/>
                  <a:sym typeface="Montserrat"/>
                </a:rPr>
                <a:t>Seguimiento</a:t>
              </a:r>
              <a:r>
                <a:rPr kumimoji="0" lang="es-419" sz="2069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cs typeface="Arial"/>
                  <a:sym typeface="Montserrat"/>
                </a:rPr>
                <a:t> – Después de la jornada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32;g1026785b3f8_0_176">
            <a:extLst>
              <a:ext uri="{FF2B5EF4-FFF2-40B4-BE49-F238E27FC236}">
                <a16:creationId xmlns:a16="http://schemas.microsoft.com/office/drawing/2014/main" id="{584B22D5-C4E0-CCE1-37E1-17366E1FAA58}"/>
              </a:ext>
            </a:extLst>
          </p:cNvPr>
          <p:cNvSpPr txBox="1"/>
          <p:nvPr/>
        </p:nvSpPr>
        <p:spPr>
          <a:xfrm>
            <a:off x="262059" y="3488192"/>
            <a:ext cx="538365" cy="8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094" rtl="0" eaLnBrk="1" fontAlgn="auto" latinLnBrk="0" hangingPunct="1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219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829;g1026785b3f8_0_176">
            <a:extLst>
              <a:ext uri="{FF2B5EF4-FFF2-40B4-BE49-F238E27FC236}">
                <a16:creationId xmlns:a16="http://schemas.microsoft.com/office/drawing/2014/main" id="{610359AE-A7D8-D16F-C53A-CD6B6AAC1737}"/>
              </a:ext>
            </a:extLst>
          </p:cNvPr>
          <p:cNvSpPr txBox="1"/>
          <p:nvPr/>
        </p:nvSpPr>
        <p:spPr>
          <a:xfrm>
            <a:off x="1069608" y="1539236"/>
            <a:ext cx="7169072" cy="442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4">
              <a:lnSpc>
                <a:spcPct val="98333"/>
              </a:lnSpc>
              <a:defRPr/>
            </a:pPr>
            <a:r>
              <a:rPr lang="es-419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Verificar si la persona interesada:</a:t>
            </a:r>
          </a:p>
          <a:p>
            <a:pPr algn="just" defTabSz="1219094">
              <a:lnSpc>
                <a:spcPct val="98333"/>
              </a:lnSpc>
              <a:defRPr/>
            </a:pPr>
            <a:endParaRPr lang="es-419" sz="2133">
              <a:solidFill>
                <a:srgbClr val="FFFFFF">
                  <a:lumMod val="50000"/>
                </a:srgbClr>
              </a:solidFill>
              <a:latin typeface="Montserrat"/>
              <a:sym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r>
              <a:rPr lang="es-MX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Si se realizaron trámites verificar si se obtuvo el resultado (beca, apoyo económico, apoyo para PYMES, </a:t>
            </a:r>
            <a:r>
              <a:rPr lang="es-MX" sz="2133" err="1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etc</a:t>
            </a:r>
            <a:r>
              <a:rPr lang="es-MX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).</a:t>
            </a:r>
          </a:p>
          <a:p>
            <a:pPr algn="just" defTabSz="1219094">
              <a:lnSpc>
                <a:spcPct val="98333"/>
              </a:lnSpc>
              <a:defRPr/>
            </a:pPr>
            <a:endParaRPr lang="es-MX" sz="2133">
              <a:solidFill>
                <a:srgbClr val="FFFFFF">
                  <a:lumMod val="50000"/>
                </a:srgbClr>
              </a:solidFill>
              <a:latin typeface="Montserrat"/>
              <a:sym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r>
              <a:rPr lang="es-MX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Si se realizó un oficio de petición, ver la respuesta de la autoridad y si realmente llevó a cabo las acciones a las que se haya comprometido.</a:t>
            </a:r>
          </a:p>
          <a:p>
            <a:pPr algn="just" defTabSz="1219094">
              <a:lnSpc>
                <a:spcPct val="98333"/>
              </a:lnSpc>
              <a:defRPr/>
            </a:pPr>
            <a:endParaRPr lang="es-MX" sz="2133">
              <a:solidFill>
                <a:srgbClr val="FFFFFF">
                  <a:lumMod val="50000"/>
                </a:srgbClr>
              </a:solidFill>
              <a:latin typeface="Montserrat"/>
              <a:sym typeface="Montserrat"/>
            </a:endParaRPr>
          </a:p>
          <a:p>
            <a:pPr algn="just" defTabSz="1219094">
              <a:lnSpc>
                <a:spcPct val="98333"/>
              </a:lnSpc>
              <a:defRPr/>
            </a:pPr>
            <a:r>
              <a:rPr lang="es-MX" sz="2133">
                <a:solidFill>
                  <a:srgbClr val="FFFFFF">
                    <a:lumMod val="50000"/>
                  </a:srgbClr>
                </a:solidFill>
                <a:latin typeface="Montserrat"/>
                <a:sym typeface="Montserrat"/>
              </a:rPr>
              <a:t>Si se decidió difundir la información recibida por distintos medios para que más gente la aproveche, verificar que se haya hecho.</a:t>
            </a:r>
          </a:p>
          <a:p>
            <a:pPr marL="0" marR="0" lvl="0" indent="0" algn="just" defTabSz="1219094" rtl="0" eaLnBrk="1" fontAlgn="auto" latinLnBrk="0" hangingPunct="1">
              <a:lnSpc>
                <a:spcPct val="9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74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1937CB2-5503-B070-D074-42603FEAC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2" y="614035"/>
            <a:ext cx="7776719" cy="910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MX" sz="2000" b="1">
                <a:latin typeface="Montserrat"/>
                <a:ea typeface="+mj-ea"/>
                <a:cs typeface="Calibri Light"/>
              </a:rPr>
              <a:t>Formatos a utilizar durante y después de la jornada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327A4E8-28B4-4B5E-EC70-96291F47F055}"/>
              </a:ext>
            </a:extLst>
          </p:cNvPr>
          <p:cNvSpPr txBox="1">
            <a:spLocks/>
          </p:cNvSpPr>
          <p:nvPr/>
        </p:nvSpPr>
        <p:spPr>
          <a:xfrm>
            <a:off x="11425882" y="6090593"/>
            <a:ext cx="609600" cy="45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>
                <a:solidFill>
                  <a:srgbClr val="812E8A"/>
                </a:solidFill>
              </a:rPr>
              <a:t>00</a:t>
            </a:r>
          </a:p>
        </p:txBody>
      </p:sp>
      <p:sp>
        <p:nvSpPr>
          <p:cNvPr id="2" name="Google Shape;2599;p99">
            <a:extLst>
              <a:ext uri="{FF2B5EF4-FFF2-40B4-BE49-F238E27FC236}">
                <a16:creationId xmlns:a16="http://schemas.microsoft.com/office/drawing/2014/main" id="{1DB99551-5841-0EF9-F40B-05B5EA21A04C}"/>
              </a:ext>
            </a:extLst>
          </p:cNvPr>
          <p:cNvSpPr txBox="1">
            <a:spLocks/>
          </p:cNvSpPr>
          <p:nvPr/>
        </p:nvSpPr>
        <p:spPr>
          <a:xfrm>
            <a:off x="1530913" y="1894711"/>
            <a:ext cx="5158764" cy="51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 defTabSz="914343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s-MX" sz="20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Documentación de la socialización</a:t>
            </a:r>
            <a:endParaRPr lang="es-MX" sz="2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2599;p99">
            <a:extLst>
              <a:ext uri="{FF2B5EF4-FFF2-40B4-BE49-F238E27FC236}">
                <a16:creationId xmlns:a16="http://schemas.microsoft.com/office/drawing/2014/main" id="{D50724BA-1A51-5853-6102-B6B848E3B59F}"/>
              </a:ext>
            </a:extLst>
          </p:cNvPr>
          <p:cNvSpPr txBox="1">
            <a:spLocks/>
          </p:cNvSpPr>
          <p:nvPr/>
        </p:nvSpPr>
        <p:spPr>
          <a:xfrm>
            <a:off x="1546129" y="3163530"/>
            <a:ext cx="5158764" cy="51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 defTabSz="914343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s-MX" sz="2000">
                <a:solidFill>
                  <a:srgbClr val="666666"/>
                </a:solidFill>
                <a:latin typeface="Montserrat"/>
                <a:sym typeface="Montserrat"/>
                <a:hlinkClick r:id="rId3"/>
              </a:rPr>
              <a:t>Oficio de petición</a:t>
            </a:r>
            <a:endParaRPr lang="es-MX" sz="2000">
              <a:solidFill>
                <a:srgbClr val="666666"/>
              </a:solidFill>
              <a:latin typeface="Montserrat"/>
              <a:sym typeface="Montserrat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8F904FB-AFD1-5303-8902-99A1D260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35" y="1792228"/>
            <a:ext cx="704850" cy="714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0B5BAC-72C8-406F-B882-11A3BA05C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35" y="3076575"/>
            <a:ext cx="704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36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Tema de Office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otammi</dc:creator>
  <cp:revision>1</cp:revision>
  <dcterms:created xsi:type="dcterms:W3CDTF">2024-05-16T20:26:10Z</dcterms:created>
  <dcterms:modified xsi:type="dcterms:W3CDTF">2024-07-08T21:59:22Z</dcterms:modified>
</cp:coreProperties>
</file>